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5E5AA5-52C4-416C-942F-E95BFFF4241B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8C0D6C-F0C8-47F8-961E-3E507B1BE1E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Parker </a:t>
            </a:r>
            <a:r>
              <a:rPr lang="en-US" dirty="0" smtClean="0"/>
              <a:t>Gowland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Islam is the official religion of Oman</a:t>
            </a:r>
          </a:p>
          <a:p>
            <a:r>
              <a:rPr lang="en-US" dirty="0" smtClean="0"/>
              <a:t>People in coastal areas are exposed to outside cultures due to marine trading.</a:t>
            </a:r>
          </a:p>
          <a:p>
            <a:r>
              <a:rPr lang="en-US" dirty="0" smtClean="0"/>
              <a:t>Until very recently nothing was known of a pre-Islam religion in Islam.</a:t>
            </a:r>
          </a:p>
          <a:p>
            <a:r>
              <a:rPr lang="en-US" dirty="0" smtClean="0"/>
              <a:t>Archeologists sites have found  from the </a:t>
            </a:r>
            <a:r>
              <a:rPr lang="en-US" dirty="0" smtClean="0"/>
              <a:t>third millennium B.C., thought to be contemporary with the </a:t>
            </a:r>
            <a:r>
              <a:rPr lang="en-US" dirty="0" err="1" smtClean="0"/>
              <a:t>Barbar</a:t>
            </a:r>
            <a:r>
              <a:rPr lang="en-US" dirty="0" smtClean="0"/>
              <a:t> culture of </a:t>
            </a:r>
            <a:r>
              <a:rPr lang="en-US" dirty="0" smtClean="0"/>
              <a:t>Bahrain.</a:t>
            </a:r>
          </a:p>
          <a:p>
            <a:r>
              <a:rPr lang="en-US" dirty="0" smtClean="0"/>
              <a:t>They have their own sect of Islam but most of the country is Sunni Muslim.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in 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three stages of </a:t>
            </a:r>
            <a:r>
              <a:rPr lang="en-US" dirty="0" smtClean="0"/>
              <a:t>juvenile </a:t>
            </a:r>
            <a:r>
              <a:rPr lang="en-US" dirty="0" smtClean="0"/>
              <a:t>education; </a:t>
            </a:r>
            <a:r>
              <a:rPr lang="en-US" dirty="0" smtClean="0"/>
              <a:t>primary, preparatory and </a:t>
            </a:r>
            <a:r>
              <a:rPr lang="en-US" dirty="0" smtClean="0"/>
              <a:t>secondary</a:t>
            </a:r>
          </a:p>
          <a:p>
            <a:r>
              <a:rPr lang="en-US" dirty="0" smtClean="0"/>
              <a:t> Primary school education usually </a:t>
            </a:r>
            <a:r>
              <a:rPr lang="en-US" dirty="0" smtClean="0"/>
              <a:t>begins </a:t>
            </a:r>
            <a:r>
              <a:rPr lang="en-US" dirty="0" smtClean="0"/>
              <a:t>at the age of </a:t>
            </a:r>
            <a:r>
              <a:rPr lang="en-US" dirty="0" smtClean="0"/>
              <a:t>six.</a:t>
            </a:r>
          </a:p>
          <a:p>
            <a:r>
              <a:rPr lang="en-US" dirty="0" smtClean="0"/>
              <a:t>Having passed the sixth primary grade examination between the ages of twelve and fourteen the pupil moves on to preparatory education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Students passing the general preparatory certificate examination are then admitted to the first grade of secondary school between the ages of fifteen and </a:t>
            </a:r>
            <a:r>
              <a:rPr lang="en-US" dirty="0" smtClean="0"/>
              <a:t>seventeen</a:t>
            </a:r>
          </a:p>
          <a:p>
            <a:r>
              <a:rPr lang="en-US" dirty="0" smtClean="0"/>
              <a:t>On completion of their secondary education successful students can go on to advanced training at specialist colleges or enter Sultan </a:t>
            </a:r>
            <a:r>
              <a:rPr lang="en-US" dirty="0" err="1" smtClean="0"/>
              <a:t>Qaboos</a:t>
            </a:r>
            <a:r>
              <a:rPr lang="en-US" dirty="0" smtClean="0"/>
              <a:t> University.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Omani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of their food are mixed of Asian foods</a:t>
            </a:r>
          </a:p>
          <a:p>
            <a:r>
              <a:rPr lang="en-US" dirty="0" smtClean="0"/>
              <a:t>Dishes are often based around </a:t>
            </a:r>
            <a:r>
              <a:rPr lang="en-US" dirty="0" smtClean="0"/>
              <a:t>chicken, </a:t>
            </a:r>
            <a:r>
              <a:rPr lang="en-US" dirty="0" smtClean="0"/>
              <a:t>fish, and </a:t>
            </a:r>
            <a:r>
              <a:rPr lang="en-US" dirty="0" smtClean="0"/>
              <a:t>lamb,</a:t>
            </a:r>
          </a:p>
          <a:p>
            <a:r>
              <a:rPr lang="en-US" dirty="0" smtClean="0"/>
              <a:t>as well as the staple of </a:t>
            </a:r>
            <a:r>
              <a:rPr lang="en-US" dirty="0" smtClean="0"/>
              <a:t>rice which is a main dish with chicken.</a:t>
            </a:r>
          </a:p>
          <a:p>
            <a:r>
              <a:rPr lang="en-US" dirty="0" smtClean="0"/>
              <a:t>Most Omani dishes tend to contain a rich mixture of spices, herbs, and marinades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Food in Oman is mainly a question of eating to live, rather than living to eat.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Enterainment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110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Oman</vt:lpstr>
      <vt:lpstr>Religion </vt:lpstr>
      <vt:lpstr>Education in Oman</vt:lpstr>
      <vt:lpstr>Omani food</vt:lpstr>
      <vt:lpstr>Enterainment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Oman</dc:title>
  <dc:creator>Owner</dc:creator>
  <cp:lastModifiedBy>Owner</cp:lastModifiedBy>
  <cp:revision>4</cp:revision>
  <dcterms:created xsi:type="dcterms:W3CDTF">2014-11-17T22:07:03Z</dcterms:created>
  <dcterms:modified xsi:type="dcterms:W3CDTF">2014-11-17T22:38:12Z</dcterms:modified>
</cp:coreProperties>
</file>